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8724900" y="365125"/>
            <a:ext cx="2628900" cy="5811838"/>
          </a:xfrm>
          <a:prstGeom prst="rect">
            <a:avLst/>
          </a:prstGeom>
        </p:spPr>
        <p:txBody>
          <a:bodyPr/>
          <a:lstStyle/>
          <a:p>
            <a:pPr/>
            <a:r>
              <a:t>Title Text</a:t>
            </a:r>
          </a:p>
        </p:txBody>
      </p:sp>
      <p:sp>
        <p:nvSpPr>
          <p:cNvPr id="102" name="Body Level One…"/>
          <p:cNvSpPr txBox="1"/>
          <p:nvPr>
            <p:ph type="body" idx="1"/>
          </p:nvPr>
        </p:nvSpPr>
        <p:spPr>
          <a:xfrm>
            <a:off x="838200" y="365125"/>
            <a:ext cx="7734300"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0" name="Title Text"/>
          <p:cNvSpPr txBox="1"/>
          <p:nvPr>
            <p:ph type="title"/>
          </p:nvPr>
        </p:nvSpPr>
        <p:spPr>
          <a:xfrm>
            <a:off x="1524000" y="1122362"/>
            <a:ext cx="9144000" cy="2387601"/>
          </a:xfrm>
          <a:prstGeom prst="rect">
            <a:avLst/>
          </a:prstGeom>
        </p:spPr>
        <p:txBody>
          <a:bodyPr lIns="45719" tIns="45719" rIns="45719" bIns="45719" anchor="b"/>
          <a:lstStyle>
            <a:lvl1pPr algn="ctr">
              <a:defRPr sz="6000"/>
            </a:lvl1pPr>
          </a:lstStyle>
          <a:p>
            <a:pPr/>
            <a:r>
              <a:t>Title Text</a:t>
            </a:r>
          </a:p>
        </p:txBody>
      </p:sp>
      <p:sp>
        <p:nvSpPr>
          <p:cNvPr id="111" name="Body Level One…"/>
          <p:cNvSpPr txBox="1"/>
          <p:nvPr>
            <p:ph type="body" sz="quarter" idx="1"/>
          </p:nvPr>
        </p:nvSpPr>
        <p:spPr>
          <a:xfrm>
            <a:off x="1524000" y="3602037"/>
            <a:ext cx="9144000" cy="1655763"/>
          </a:xfrm>
          <a:prstGeom prst="rect">
            <a:avLst/>
          </a:prstGeom>
        </p:spPr>
        <p:txBody>
          <a:bodyPr lIns="45719" tIns="45719" rIns="45719" bIns="45719"/>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xfrm>
            <a:off x="11089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9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 Id="rId4" Type="http://schemas.openxmlformats.org/officeDocument/2006/relationships/image" Target="../media/image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jpeg"/><Relationship Id="rId4"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prstGeom prst="rect">
            <a:avLst/>
          </a:prstGeom>
        </p:spPr>
        <p:txBody>
          <a:bodyPr/>
          <a:lstStyle/>
          <a:p>
            <a:pPr/>
          </a:p>
        </p:txBody>
      </p:sp>
      <p:sp>
        <p:nvSpPr>
          <p:cNvPr id="122" name="Subtitle 2"/>
          <p:cNvSpPr txBox="1"/>
          <p:nvPr>
            <p:ph type="body" sz="quarter" idx="1"/>
          </p:nvPr>
        </p:nvSpPr>
        <p:spPr>
          <a:xfrm>
            <a:off x="1524000" y="3602037"/>
            <a:ext cx="9144000" cy="1655762"/>
          </a:xfrm>
          <a:prstGeom prst="rect">
            <a:avLst/>
          </a:prstGeom>
        </p:spPr>
        <p:txBody>
          <a:bodyPr/>
          <a:lstStyle/>
          <a:p>
            <a:pPr/>
          </a:p>
        </p:txBody>
      </p:sp>
      <p:pic>
        <p:nvPicPr>
          <p:cNvPr id="123" name="1024x576 - Main Screen.png" descr="1024x576 - Main Screen.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8" name="“ . . . for He has been mindful of the humble state of His servant. From now on all generations will call me blessed. . .”…"/>
          <p:cNvSpPr txBox="1"/>
          <p:nvPr/>
        </p:nvSpPr>
        <p:spPr>
          <a:xfrm>
            <a:off x="1009379" y="1836420"/>
            <a:ext cx="10173242" cy="31851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“Love the Lord your God with all your heart and with all your soul and with all your strength.” </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Deuteronomy 6:5</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1" name="“ . . . for He has been mindful of the humble state of His servant. From now on all generations will call me blessed. . .”…"/>
          <p:cNvSpPr txBox="1"/>
          <p:nvPr/>
        </p:nvSpPr>
        <p:spPr>
          <a:xfrm>
            <a:off x="1009379" y="3116581"/>
            <a:ext cx="10173242"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You can’t lease God.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4" name="“ . . . for He has been mindful of the humble state of His servant. From now on all generations will call me blessed. . .”…"/>
          <p:cNvSpPr txBox="1"/>
          <p:nvPr/>
        </p:nvSpPr>
        <p:spPr>
          <a:xfrm>
            <a:off x="1009379" y="1836420"/>
            <a:ext cx="10173242" cy="31851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Kardia</a:t>
            </a:r>
            <a:r>
              <a:t> — is the center of your affections and feelings and it includes your will. The power to choose comes from your heart. Your heart chooses what or who you will love.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7" name="“ . . . for He has been mindful of the humble state of His servant. From now on all generations will call me blessed. . .”…"/>
          <p:cNvSpPr txBox="1"/>
          <p:nvPr/>
        </p:nvSpPr>
        <p:spPr>
          <a:xfrm>
            <a:off x="1009379" y="3116581"/>
            <a:ext cx="10173242"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Your heart determines your eternity.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0" name="“ . . . for He has been mindful of the humble state of His servant. From now on all generations will call me blessed. . .”…"/>
          <p:cNvSpPr txBox="1"/>
          <p:nvPr/>
        </p:nvSpPr>
        <p:spPr>
          <a:xfrm>
            <a:off x="1009379" y="2156460"/>
            <a:ext cx="10173242" cy="25450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“Because of your hardness of heart he wrote you this commandment.”</a:t>
            </a: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Mark 10:5</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3" name="“ . . . for He has been mindful of the humble state of His servant. From now on all generations will call me blessed. . .”…"/>
          <p:cNvSpPr txBox="1"/>
          <p:nvPr/>
        </p:nvSpPr>
        <p:spPr>
          <a:xfrm>
            <a:off x="1009379" y="1836420"/>
            <a:ext cx="10173242" cy="31851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“For from within, our of the heart of men, proceed the evil thoughts, sexual sin, thefts, murders, adulteries.”</a:t>
            </a: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Mark 7:21</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6" name="“ . . . for He has been mindful of the humble state of His servant. From now on all generations will call me blessed. . .”…"/>
          <p:cNvSpPr txBox="1"/>
          <p:nvPr/>
        </p:nvSpPr>
        <p:spPr>
          <a:xfrm>
            <a:off x="1009379" y="1196340"/>
            <a:ext cx="10173242" cy="44653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“The good man brings good things out of the good stored up in his heart, and the evil man brings evil things out of the evil stored up in his heart. For out of the overflow of his heart his mouth speaks.” </a:t>
            </a: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Luke 6:45</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9" name="“ . . . for He has been mindful of the humble state of His servant. From now on all generations will call me blessed. . .”…"/>
          <p:cNvSpPr txBox="1"/>
          <p:nvPr/>
        </p:nvSpPr>
        <p:spPr>
          <a:xfrm>
            <a:off x="1009379" y="1516380"/>
            <a:ext cx="10173242" cy="38252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“Moreover, I will give you a new heart and put a new spirit within you; and I will remove the heart of stone from your flesh and give you a heart of flesh.”</a:t>
            </a: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Ezekiel 36:26</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2" name="“ . . . for He has been mindful of the humble state of His servant. From now on all generations will call me blessed. . .”…"/>
          <p:cNvSpPr txBox="1"/>
          <p:nvPr/>
        </p:nvSpPr>
        <p:spPr>
          <a:xfrm>
            <a:off x="1009379" y="2476500"/>
            <a:ext cx="10173242" cy="19050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Sanctification is the continual purifying of your heart by the power of the indwelling presence of the Holy Spirit.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5" name="“ . . . for He has been mindful of the humble state of His servant. From now on all generations will call me blessed. . .”…"/>
          <p:cNvSpPr txBox="1"/>
          <p:nvPr/>
        </p:nvSpPr>
        <p:spPr>
          <a:xfrm>
            <a:off x="1009379" y="2156460"/>
            <a:ext cx="10173242" cy="25450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 . . . sanctify you entirely; and may your spirit and soul and body be preserved complete, without blame at the coming of our Lord Jesus Christ . .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6" name="“ . . . for He has been mindful of the humble state of His servant. From now on all generations will call me blessed. . .”…"/>
          <p:cNvSpPr txBox="1"/>
          <p:nvPr/>
        </p:nvSpPr>
        <p:spPr>
          <a:xfrm>
            <a:off x="1009379" y="2796540"/>
            <a:ext cx="10173242" cy="12649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We were created to live out of our DESIGN not just our DESIRES.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8" name="“ . . . for He has been mindful of the humble state of His servant. From now on all generations will call me blessed. . .”…"/>
          <p:cNvSpPr txBox="1"/>
          <p:nvPr/>
        </p:nvSpPr>
        <p:spPr>
          <a:xfrm>
            <a:off x="1009379" y="2156461"/>
            <a:ext cx="10173242" cy="25450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 . . . Faithful is He who calls you, and He also will bring it to pass.”</a:t>
            </a: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rPr i="1"/>
              <a:t>1 Thessalonians 5:23-24</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93" name="VanSycle Wedding.jpg"/>
          <p:cNvGrpSpPr/>
          <p:nvPr/>
        </p:nvGrpSpPr>
        <p:grpSpPr>
          <a:xfrm>
            <a:off x="723900" y="768350"/>
            <a:ext cx="10744200" cy="5321300"/>
            <a:chOff x="0" y="0"/>
            <a:chExt cx="10744200" cy="5321300"/>
          </a:xfrm>
        </p:grpSpPr>
        <p:pic>
          <p:nvPicPr>
            <p:cNvPr id="192" name="VanSycle Wedding.jpg" descr="VanSycle Wedding.jpg"/>
            <p:cNvPicPr>
              <a:picLocks noChangeAspect="1"/>
            </p:cNvPicPr>
            <p:nvPr/>
          </p:nvPicPr>
          <p:blipFill>
            <a:blip r:embed="rId3">
              <a:extLst/>
            </a:blip>
            <a:stretch>
              <a:fillRect/>
            </a:stretch>
          </p:blipFill>
          <p:spPr>
            <a:xfrm>
              <a:off x="215900" y="139700"/>
              <a:ext cx="10312400" cy="4762500"/>
            </a:xfrm>
            <a:prstGeom prst="rect">
              <a:avLst/>
            </a:prstGeom>
            <a:ln>
              <a:noFill/>
            </a:ln>
            <a:effectLst/>
          </p:spPr>
        </p:pic>
        <p:pic>
          <p:nvPicPr>
            <p:cNvPr id="191" name="VanSycle Wedding.jpg" descr="VanSycle Wedding.jpg"/>
            <p:cNvPicPr>
              <a:picLocks noChangeAspect="0"/>
            </p:cNvPicPr>
            <p:nvPr/>
          </p:nvPicPr>
          <p:blipFill>
            <a:blip r:embed="rId4">
              <a:extLst/>
            </a:blip>
            <a:stretch>
              <a:fillRect/>
            </a:stretch>
          </p:blipFill>
          <p:spPr>
            <a:xfrm>
              <a:off x="0" y="0"/>
              <a:ext cx="10744200" cy="5321300"/>
            </a:xfrm>
            <a:prstGeom prst="rect">
              <a:avLst/>
            </a:prstGeom>
            <a:effectLst/>
          </p:spPr>
        </p:pic>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96" name="SAYYES.png" descr="SAYYES.png"/>
          <p:cNvPicPr>
            <a:picLocks noChangeAspect="1"/>
          </p:cNvPicPr>
          <p:nvPr/>
        </p:nvPicPr>
        <p:blipFill>
          <a:blip r:embed="rId3">
            <a:extLst/>
          </a:blip>
          <a:stretch>
            <a:fillRect/>
          </a:stretch>
        </p:blipFill>
        <p:spPr>
          <a:xfrm>
            <a:off x="2863362" y="769217"/>
            <a:ext cx="6465276" cy="531956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31" name="565f4ff6c281441c008b6ee2.webp"/>
          <p:cNvGrpSpPr/>
          <p:nvPr/>
        </p:nvGrpSpPr>
        <p:grpSpPr>
          <a:xfrm>
            <a:off x="2138557" y="535007"/>
            <a:ext cx="7914886" cy="6168986"/>
            <a:chOff x="0" y="0"/>
            <a:chExt cx="7914884" cy="6168985"/>
          </a:xfrm>
        </p:grpSpPr>
        <p:pic>
          <p:nvPicPr>
            <p:cNvPr id="130" name="565f4ff6c281441c008b6ee2.webp" descr="565f4ff6c281441c008b6ee2.webp"/>
            <p:cNvPicPr>
              <a:picLocks noChangeAspect="1"/>
            </p:cNvPicPr>
            <p:nvPr/>
          </p:nvPicPr>
          <p:blipFill>
            <a:blip r:embed="rId3">
              <a:extLst/>
            </a:blip>
            <a:stretch>
              <a:fillRect/>
            </a:stretch>
          </p:blipFill>
          <p:spPr>
            <a:xfrm>
              <a:off x="215899" y="139699"/>
              <a:ext cx="7483086" cy="5610187"/>
            </a:xfrm>
            <a:prstGeom prst="rect">
              <a:avLst/>
            </a:prstGeom>
            <a:ln>
              <a:noFill/>
            </a:ln>
            <a:effectLst/>
          </p:spPr>
        </p:pic>
        <p:pic>
          <p:nvPicPr>
            <p:cNvPr id="129" name="565f4ff6c281441c008b6ee2.webp" descr="565f4ff6c281441c008b6ee2.webp"/>
            <p:cNvPicPr>
              <a:picLocks noChangeAspect="0"/>
            </p:cNvPicPr>
            <p:nvPr/>
          </p:nvPicPr>
          <p:blipFill>
            <a:blip r:embed="rId4">
              <a:extLst/>
            </a:blip>
            <a:stretch>
              <a:fillRect/>
            </a:stretch>
          </p:blipFill>
          <p:spPr>
            <a:xfrm>
              <a:off x="-1" y="-1"/>
              <a:ext cx="7914886" cy="6168987"/>
            </a:xfrm>
            <a:prstGeom prst="rect">
              <a:avLst/>
            </a:prstGeom>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36" name="Augustine.jpg"/>
          <p:cNvGrpSpPr/>
          <p:nvPr/>
        </p:nvGrpSpPr>
        <p:grpSpPr>
          <a:xfrm>
            <a:off x="3821556" y="324203"/>
            <a:ext cx="4548888" cy="6209594"/>
            <a:chOff x="0" y="0"/>
            <a:chExt cx="4548886" cy="6209592"/>
          </a:xfrm>
        </p:grpSpPr>
        <p:pic>
          <p:nvPicPr>
            <p:cNvPr id="135" name="Augustine.jpg" descr="Augustine.jpg"/>
            <p:cNvPicPr>
              <a:picLocks noChangeAspect="1"/>
            </p:cNvPicPr>
            <p:nvPr/>
          </p:nvPicPr>
          <p:blipFill>
            <a:blip r:embed="rId3">
              <a:extLst/>
            </a:blip>
            <a:stretch>
              <a:fillRect/>
            </a:stretch>
          </p:blipFill>
          <p:spPr>
            <a:xfrm>
              <a:off x="215899" y="139699"/>
              <a:ext cx="4117088" cy="5650794"/>
            </a:xfrm>
            <a:prstGeom prst="rect">
              <a:avLst/>
            </a:prstGeom>
            <a:ln>
              <a:noFill/>
            </a:ln>
            <a:effectLst/>
          </p:spPr>
        </p:pic>
        <p:pic>
          <p:nvPicPr>
            <p:cNvPr id="134" name="Augustine.jpg" descr="Augustine.jpg"/>
            <p:cNvPicPr>
              <a:picLocks noChangeAspect="0"/>
            </p:cNvPicPr>
            <p:nvPr/>
          </p:nvPicPr>
          <p:blipFill>
            <a:blip r:embed="rId4">
              <a:extLst/>
            </a:blip>
            <a:stretch>
              <a:fillRect/>
            </a:stretch>
          </p:blipFill>
          <p:spPr>
            <a:xfrm>
              <a:off x="-1" y="-1"/>
              <a:ext cx="4548888" cy="6209594"/>
            </a:xfrm>
            <a:prstGeom prst="rect">
              <a:avLst/>
            </a:prstGeom>
            <a:effectLst/>
          </p:spPr>
        </p:pic>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41" name="Blaise Pascal.jpg"/>
          <p:cNvGrpSpPr/>
          <p:nvPr/>
        </p:nvGrpSpPr>
        <p:grpSpPr>
          <a:xfrm>
            <a:off x="3486104" y="618494"/>
            <a:ext cx="5219792" cy="5976612"/>
            <a:chOff x="0" y="0"/>
            <a:chExt cx="5219791" cy="5976611"/>
          </a:xfrm>
        </p:grpSpPr>
        <p:pic>
          <p:nvPicPr>
            <p:cNvPr id="140" name="Blaise Pascal.jpg" descr="Blaise Pascal.jpg"/>
            <p:cNvPicPr>
              <a:picLocks noChangeAspect="1"/>
            </p:cNvPicPr>
            <p:nvPr/>
          </p:nvPicPr>
          <p:blipFill>
            <a:blip r:embed="rId3">
              <a:extLst/>
            </a:blip>
            <a:stretch>
              <a:fillRect/>
            </a:stretch>
          </p:blipFill>
          <p:spPr>
            <a:xfrm>
              <a:off x="215900" y="139700"/>
              <a:ext cx="4787992" cy="5417812"/>
            </a:xfrm>
            <a:prstGeom prst="rect">
              <a:avLst/>
            </a:prstGeom>
            <a:ln>
              <a:noFill/>
            </a:ln>
            <a:effectLst/>
          </p:spPr>
        </p:pic>
        <p:pic>
          <p:nvPicPr>
            <p:cNvPr id="139" name="Blaise Pascal.jpg" descr="Blaise Pascal.jpg"/>
            <p:cNvPicPr>
              <a:picLocks noChangeAspect="0"/>
            </p:cNvPicPr>
            <p:nvPr/>
          </p:nvPicPr>
          <p:blipFill>
            <a:blip r:embed="rId4">
              <a:extLst/>
            </a:blip>
            <a:stretch>
              <a:fillRect/>
            </a:stretch>
          </p:blipFill>
          <p:spPr>
            <a:xfrm>
              <a:off x="0" y="0"/>
              <a:ext cx="5219792" cy="5976612"/>
            </a:xfrm>
            <a:prstGeom prst="rect">
              <a:avLst/>
            </a:prstGeom>
            <a:effectLst/>
          </p:spPr>
        </p:pic>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4" name="“ . . . for He has been mindful of the humble state of His servant. From now on all generations will call me blessed. . .”…"/>
          <p:cNvSpPr txBox="1"/>
          <p:nvPr/>
        </p:nvSpPr>
        <p:spPr>
          <a:xfrm>
            <a:off x="1009379" y="1516380"/>
            <a:ext cx="10173242" cy="38252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“One of the teachers of the law came and heard them debating. Noticing that Jesus had given them a good answer, he asked him, “Of all the commandments, which is the most important?”</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Mark 12:28</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7" name="“ . . . for He has been mindful of the humble state of His servant. From now on all generations will call me blessed. . .”…"/>
          <p:cNvSpPr txBox="1"/>
          <p:nvPr/>
        </p:nvSpPr>
        <p:spPr>
          <a:xfrm>
            <a:off x="1009379" y="1836420"/>
            <a:ext cx="10173242" cy="31851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613 commands</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248 of them were positive laws</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365 were negative laws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0" name="“ . . . for He has been mindful of the humble state of His servant. From now on all generations will call me blessed. . .”…"/>
          <p:cNvSpPr txBox="1"/>
          <p:nvPr/>
        </p:nvSpPr>
        <p:spPr>
          <a:xfrm>
            <a:off x="1009379" y="1516380"/>
            <a:ext cx="10173242" cy="38252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“Shema” means “hear”</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“The Shema” Deuteronomy 6:4-5</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“Hear, O Israel: The Lord our God, the Lord is one.”Deuteronomy 6:4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55" name="Lydia listening.JPG"/>
          <p:cNvGrpSpPr/>
          <p:nvPr/>
        </p:nvGrpSpPr>
        <p:grpSpPr>
          <a:xfrm>
            <a:off x="3875340" y="653208"/>
            <a:ext cx="4441320" cy="5904825"/>
            <a:chOff x="0" y="0"/>
            <a:chExt cx="4441318" cy="5904824"/>
          </a:xfrm>
        </p:grpSpPr>
        <p:pic>
          <p:nvPicPr>
            <p:cNvPr id="154" name="Lydia listening.JPG" descr="Lydia listening.JPG"/>
            <p:cNvPicPr>
              <a:picLocks noChangeAspect="1"/>
            </p:cNvPicPr>
            <p:nvPr/>
          </p:nvPicPr>
          <p:blipFill>
            <a:blip r:embed="rId3">
              <a:extLst/>
            </a:blip>
            <a:stretch>
              <a:fillRect/>
            </a:stretch>
          </p:blipFill>
          <p:spPr>
            <a:xfrm>
              <a:off x="215900" y="139700"/>
              <a:ext cx="4009519" cy="5346025"/>
            </a:xfrm>
            <a:prstGeom prst="rect">
              <a:avLst/>
            </a:prstGeom>
            <a:ln>
              <a:noFill/>
            </a:ln>
            <a:effectLst/>
          </p:spPr>
        </p:pic>
        <p:pic>
          <p:nvPicPr>
            <p:cNvPr id="153" name="Lydia listening.JPG" descr="Lydia listening.JPG"/>
            <p:cNvPicPr>
              <a:picLocks noChangeAspect="0"/>
            </p:cNvPicPr>
            <p:nvPr/>
          </p:nvPicPr>
          <p:blipFill>
            <a:blip r:embed="rId4">
              <a:extLst/>
            </a:blip>
            <a:stretch>
              <a:fillRect/>
            </a:stretch>
          </p:blipFill>
          <p:spPr>
            <a:xfrm>
              <a:off x="0" y="0"/>
              <a:ext cx="4441319" cy="5904825"/>
            </a:xfrm>
            <a:prstGeom prst="rect">
              <a:avLst/>
            </a:prstGeom>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