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77" r:id="rId4"/>
    <p:sldId id="278" r:id="rId5"/>
    <p:sldId id="276" r:id="rId6"/>
    <p:sldId id="275" r:id="rId7"/>
    <p:sldId id="274" r:id="rId8"/>
    <p:sldId id="279" r:id="rId9"/>
    <p:sldId id="271" r:id="rId10"/>
    <p:sldId id="283" r:id="rId11"/>
    <p:sldId id="284" r:id="rId12"/>
    <p:sldId id="273" r:id="rId13"/>
    <p:sldId id="285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700635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were meant to 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known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loved by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God.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meant to 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known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loved by others. </a:t>
            </a:r>
          </a:p>
        </p:txBody>
      </p:sp>
    </p:spTree>
    <p:extLst>
      <p:ext uri="{BB962C8B-B14F-4D97-AF65-F5344CB8AC3E}">
        <p14:creationId xmlns:p14="http://schemas.microsoft.com/office/powerpoint/2010/main" val="41992697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2140041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do I need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recommit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5637715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7" y="1016000"/>
            <a:ext cx="5769734" cy="3788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53" y="685324"/>
            <a:ext cx="2368731" cy="2368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8192" y="3677722"/>
            <a:ext cx="50516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 a Southside Group today!</a:t>
            </a:r>
          </a:p>
          <a:p>
            <a:pPr lvl="1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southsidechurchva.org/groups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5835" y="275731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546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07" y="782094"/>
            <a:ext cx="6551532" cy="4367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 b="6971"/>
          <a:stretch/>
        </p:blipFill>
        <p:spPr>
          <a:xfrm>
            <a:off x="2550183" y="885235"/>
            <a:ext cx="7096579" cy="4161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29006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486">
            <a:off x="557495" y="2400396"/>
            <a:ext cx="4004379" cy="2669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>
          <a:xfrm rot="733592">
            <a:off x="4588529" y="554419"/>
            <a:ext cx="3388689" cy="354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021">
            <a:off x="7457434" y="3291876"/>
            <a:ext cx="4233254" cy="282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19896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700636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 God said, “Let Us make humankind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Our image, after Our likeness,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they may rule over the fish of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birds of the air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82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976408"/>
            <a:ext cx="10173242" cy="197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the cattle, and over all the earth,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over all the creatures that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 on the earth.</a:t>
            </a:r>
          </a:p>
        </p:txBody>
      </p:sp>
    </p:spTree>
    <p:extLst>
      <p:ext uri="{BB962C8B-B14F-4D97-AF65-F5344CB8AC3E}">
        <p14:creationId xmlns:p14="http://schemas.microsoft.com/office/powerpoint/2010/main" val="37819073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671607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 created humankind in His own image,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image of God He created them, 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male and female He created them.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Genesis 1:26-27 NET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840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947378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not good for the ‘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 to be alone.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will make a companion for him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him. Genesis 2:18</a:t>
            </a:r>
          </a:p>
        </p:txBody>
      </p:sp>
    </p:spTree>
    <p:extLst>
      <p:ext uri="{BB962C8B-B14F-4D97-AF65-F5344CB8AC3E}">
        <p14:creationId xmlns:p14="http://schemas.microsoft.com/office/powerpoint/2010/main" val="7891718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185" y="2414727"/>
            <a:ext cx="115525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 one climbs alone!</a:t>
            </a:r>
            <a:endParaRPr lang="en-US" sz="60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153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12</cp:revision>
  <dcterms:modified xsi:type="dcterms:W3CDTF">2021-02-10T20:36:49Z</dcterms:modified>
</cp:coreProperties>
</file>